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2BD28-32FC-636C-DE83-47E510918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49B5FBF-1C1B-9D81-335F-5709B2BC5B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48CAF8-060F-E263-F493-68B391218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83CC793-815E-30EB-0CB2-A5990E54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C8F91-D4A7-0B41-F7FB-6A552BDB8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45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33C63-710D-5566-BF7E-593A39D7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794935-8569-EAFF-FC99-0C30548C5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4855D-1657-5922-0AE3-4B0CC795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88BF7-6ADE-B649-3998-EF0C6CB9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79FF2E-C594-8BA2-62B2-23D5772E3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41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9891946-CA44-B197-0913-3DF20CD5B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3B8C00-1974-518F-A020-955EE69370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70A005-CF32-B64F-C5F5-EFDD1DA06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8712E-EC2E-D5BA-B081-4D4255AFE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FD20E4-DBD8-469D-BCB7-A414A28C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06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7D48D1-7B19-DA0E-D27C-B3581DE66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BA0B39-142F-42C1-2088-D70B5F8E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B8E2DB-F97E-CF3F-5022-E723F388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2CA15E-982E-A47F-3374-D949A812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E159F6-08B5-73F3-DC91-2E6B8B61C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9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AFEE36-D64A-B2C1-6A18-7AABD57FC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09F1F8-78D7-01DB-563A-0418F1779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BA9CEC-0025-D3EA-5039-86D2053C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D556AE-6A71-1ECE-4D96-CE1E84EC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00C1B9-BA7A-7D8D-ACD1-3A39C090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24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7EEECE-5555-3BB7-7323-87FE3BE6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D62538-4D7E-4EDC-5277-0623A2788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03EE8C-362F-28FB-2606-FEDF4E69B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84F0A6-E194-0D85-80EF-26DBCC11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566505-6354-4B3B-C4C2-3F98781D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918E95-566C-BE2B-3F70-0D90E93D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01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EBC1D2-7B1A-82F9-7233-E78A97689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BB30F6-9994-2A00-68A6-55BC75C12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335DAC-98D5-8598-8790-413100539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B88E5A-9DFA-7493-AF72-06D4B3C1B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F821A73-76EE-D413-2A74-907932C92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B6ED5A1-CAFB-265B-F422-F15A9E21B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CCC420-0654-24B8-AC7B-F697327B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416FEC9-2ED4-238C-EC63-E2380516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6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D7A3F3-1022-F015-B1B0-C2D18858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444A5F-C5F7-42BB-0ADA-E45852156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CA8FDE-5A49-2090-0A49-7FF1781E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48C962-9FD6-D46E-32BA-EE41CB5B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18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AFC55C-A866-4124-0E06-77B9AC0D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190316-7CBA-706D-391B-71ADBA34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6EF51F-C72B-ADFD-2C0A-F607F3DED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92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8A6BA9-FA11-EE11-11C6-E510ABF3C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A09AA0-D5A0-CF56-8AC5-9A8BBCE57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35347B-41F4-93F8-5A30-2B750499A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4E3609-81BD-6D18-75A3-9039B67CE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4D3D5E-8773-6165-8B06-B61785FE0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E3B3D5-4C71-6898-77CF-677CDB2DC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2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AD38B5-BB83-2DEC-4558-B698B6F31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A9E4628-C54E-BD80-37A7-8175ECE1A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E8345B-DD46-61F8-6358-F6002DCCE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B50AAE-098D-3EFA-FB24-30B5C22F7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3DCA3F-8709-0017-9EBE-EEDBB5A6F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B67C9F-45D7-2A52-2FA9-50AACE41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11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D0CCB48-A32B-2F7C-A7B7-4414704EF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322625-D1AD-1F8C-4895-F4F81E6AF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27AE2F-3EB7-999D-D332-B54053BF1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89A6FC-FBDB-4711-8814-C4811A156FB0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F38B30-2B73-65E5-85B9-3C11068AD0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626D6F-F523-ECEF-E657-5122E55A37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405939-42F6-45D8-B53B-8695812D5F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99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E77A27EA-57C4-24F5-6F80-AC92C3742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853" y="1"/>
            <a:ext cx="96188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673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SEET TOURELEC</dc:creator>
  <cp:lastModifiedBy>SEET TOURELEC</cp:lastModifiedBy>
  <cp:revision>1</cp:revision>
  <dcterms:created xsi:type="dcterms:W3CDTF">2026-03-18T11:35:41Z</dcterms:created>
  <dcterms:modified xsi:type="dcterms:W3CDTF">2026-03-18T11:36:47Z</dcterms:modified>
</cp:coreProperties>
</file>