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7"/>
    <p:restoredTop sz="94674"/>
  </p:normalViewPr>
  <p:slideViewPr>
    <p:cSldViewPr snapToGrid="0" snapToObjects="1" showGuides="1">
      <p:cViewPr varScale="1">
        <p:scale>
          <a:sx n="88" d="100"/>
          <a:sy n="88" d="100"/>
        </p:scale>
        <p:origin x="2176" y="17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78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9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4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35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2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30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27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75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62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38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83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1281A-6CB9-864E-A744-7F22EF8F2134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9D58-6D0D-294D-900B-9725E68F0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00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equip-even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://www.equip-even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5" y="9236991"/>
            <a:ext cx="799860" cy="477754"/>
          </a:xfrm>
          <a:prstGeom prst="rect">
            <a:avLst/>
          </a:prstGeom>
        </p:spPr>
      </p:pic>
      <p:pic>
        <p:nvPicPr>
          <p:cNvPr id="8" name="Image 7" descr="papier-en-tete-EE-v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8" t="91964" r="30731" b="2718"/>
          <a:stretch/>
        </p:blipFill>
        <p:spPr>
          <a:xfrm>
            <a:off x="887901" y="1"/>
            <a:ext cx="4276091" cy="821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5400000">
            <a:off x="1469537" y="4517538"/>
            <a:ext cx="9900000" cy="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atin typeface="Arial" charset="0"/>
                <a:ea typeface="Arial" charset="0"/>
                <a:cs typeface="Arial" charset="0"/>
              </a:rPr>
              <a:t>COQUE CR2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77519" y="9326931"/>
            <a:ext cx="3623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Tel : +33 (0)5 46 87 25 58</a:t>
            </a:r>
          </a:p>
          <a:p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Port +33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(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0)7 85 54 58 15                    </a:t>
            </a:r>
            <a:r>
              <a:rPr lang="fr-FR" sz="1000" dirty="0">
                <a:latin typeface="Arial" charset="0"/>
                <a:ea typeface="Arial" charset="0"/>
                <a:cs typeface="Arial" charset="0"/>
                <a:hlinkClick r:id="rId4"/>
              </a:rPr>
              <a:t>www.equip-event.com</a:t>
            </a:r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44800" y="6130216"/>
            <a:ext cx="1010767" cy="1155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003992" y="2236053"/>
            <a:ext cx="2160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90285" y="8142514"/>
            <a:ext cx="684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14994" y="3390492"/>
            <a:ext cx="576000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49958" y="3930492"/>
            <a:ext cx="363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87901" y="3858260"/>
            <a:ext cx="8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4655" y="4115158"/>
            <a:ext cx="20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7750" y="6130216"/>
            <a:ext cx="246940" cy="935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14994" y="8142514"/>
            <a:ext cx="1727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E094AD-4072-7B46-9B85-CF5422C30FE3}"/>
              </a:ext>
            </a:extLst>
          </p:cNvPr>
          <p:cNvSpPr txBox="1"/>
          <p:nvPr/>
        </p:nvSpPr>
        <p:spPr>
          <a:xfrm>
            <a:off x="4862286" y="1509486"/>
            <a:ext cx="957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49A7511-C3E7-154B-9B25-A5495D5DC999}"/>
              </a:ext>
            </a:extLst>
          </p:cNvPr>
          <p:cNvSpPr txBox="1"/>
          <p:nvPr/>
        </p:nvSpPr>
        <p:spPr>
          <a:xfrm>
            <a:off x="336412" y="6092202"/>
            <a:ext cx="536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gradin		           Sur poutre métallique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5BD6F8-FBB3-6A47-B1EF-97F604EF73DA}"/>
              </a:ext>
            </a:extLst>
          </p:cNvPr>
          <p:cNvSpPr txBox="1"/>
          <p:nvPr/>
        </p:nvSpPr>
        <p:spPr>
          <a:xfrm>
            <a:off x="487750" y="4007436"/>
            <a:ext cx="509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Siège avec dossier bas, pour installer sur des gradins étroits ou des centres sportifs polyvalents. Compatible sur gradins standards et tribunes métalliques (télescopiques ou démontables).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7BF595F-50F3-2B4C-A2D3-21B352ED62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3" t="8373" r="15555" b="76865"/>
          <a:stretch/>
        </p:blipFill>
        <p:spPr>
          <a:xfrm>
            <a:off x="570061" y="1779067"/>
            <a:ext cx="1698172" cy="134982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83B5FC5-D744-4B42-82FF-0AAE907E3A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0" t="26786" r="9417" b="56547"/>
          <a:stretch/>
        </p:blipFill>
        <p:spPr>
          <a:xfrm>
            <a:off x="3074605" y="1779067"/>
            <a:ext cx="2496458" cy="1524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8CC4CA8-1308-C647-98DF-9BB40AADCA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64087" r="9206" b="20199"/>
          <a:stretch/>
        </p:blipFill>
        <p:spPr>
          <a:xfrm>
            <a:off x="51992" y="6624926"/>
            <a:ext cx="5904000" cy="15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4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5" y="9236991"/>
            <a:ext cx="799860" cy="477754"/>
          </a:xfrm>
          <a:prstGeom prst="rect">
            <a:avLst/>
          </a:prstGeom>
        </p:spPr>
      </p:pic>
      <p:pic>
        <p:nvPicPr>
          <p:cNvPr id="8" name="Image 7" descr="papier-en-tete-EE-v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8" t="91964" r="30731" b="2718"/>
          <a:stretch/>
        </p:blipFill>
        <p:spPr>
          <a:xfrm>
            <a:off x="887901" y="1"/>
            <a:ext cx="4276091" cy="821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5400000">
            <a:off x="1469537" y="4517538"/>
            <a:ext cx="9900000" cy="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atin typeface="Arial" charset="0"/>
                <a:ea typeface="Arial" charset="0"/>
                <a:cs typeface="Arial" charset="0"/>
              </a:rPr>
              <a:t>COQUE CR2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77519" y="9326931"/>
            <a:ext cx="3623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Tel : +33 (0)5 46 87 25 58</a:t>
            </a:r>
          </a:p>
          <a:p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Port +33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(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0)7 85 54 58 15                    </a:t>
            </a:r>
            <a:r>
              <a:rPr lang="fr-FR" sz="1000" dirty="0">
                <a:latin typeface="Arial" charset="0"/>
                <a:ea typeface="Arial" charset="0"/>
                <a:cs typeface="Arial" charset="0"/>
                <a:hlinkClick r:id="rId4"/>
              </a:rPr>
              <a:t>www.equip-event.com</a:t>
            </a:r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44800" y="6130216"/>
            <a:ext cx="1010767" cy="1155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003992" y="2236053"/>
            <a:ext cx="2160000" cy="1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90285" y="8142514"/>
            <a:ext cx="684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14994" y="3390492"/>
            <a:ext cx="576000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49958" y="3930492"/>
            <a:ext cx="363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87901" y="3858260"/>
            <a:ext cx="8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4655" y="4115158"/>
            <a:ext cx="20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7750" y="6130216"/>
            <a:ext cx="246940" cy="935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14994" y="8142514"/>
            <a:ext cx="1727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E094AD-4072-7B46-9B85-CF5422C30FE3}"/>
              </a:ext>
            </a:extLst>
          </p:cNvPr>
          <p:cNvSpPr txBox="1"/>
          <p:nvPr/>
        </p:nvSpPr>
        <p:spPr>
          <a:xfrm>
            <a:off x="4862286" y="1509486"/>
            <a:ext cx="957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DD31884-EAA5-804F-9463-4FF99F91D964}"/>
              </a:ext>
            </a:extLst>
          </p:cNvPr>
          <p:cNvSpPr txBox="1"/>
          <p:nvPr/>
        </p:nvSpPr>
        <p:spPr>
          <a:xfrm>
            <a:off x="628118" y="1682055"/>
            <a:ext cx="536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Sur console	           	    Sur pied gradin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48A5AA5-B15D-B447-8BD2-627059A5CC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65357" r="81376" b="20675"/>
          <a:stretch/>
        </p:blipFill>
        <p:spPr>
          <a:xfrm>
            <a:off x="708842" y="2136261"/>
            <a:ext cx="1548000" cy="200329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AB511DC-D6E2-5645-A96E-BBDD9585C6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6" t="65516" r="41799" b="20516"/>
          <a:stretch/>
        </p:blipFill>
        <p:spPr>
          <a:xfrm>
            <a:off x="3579992" y="2154235"/>
            <a:ext cx="1584000" cy="19913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FF3C455-4419-964B-B91F-F6FF4B63FE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t="3770" r="17672" b="39404"/>
          <a:stretch/>
        </p:blipFill>
        <p:spPr>
          <a:xfrm>
            <a:off x="631478" y="4324219"/>
            <a:ext cx="4824000" cy="474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746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86</Words>
  <Application>Microsoft Macintosh PowerPoint</Application>
  <PresentationFormat>Format A4 (210 x 297 mm)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2</cp:revision>
  <dcterms:created xsi:type="dcterms:W3CDTF">2018-01-23T15:26:13Z</dcterms:created>
  <dcterms:modified xsi:type="dcterms:W3CDTF">2018-01-23T15:39:11Z</dcterms:modified>
</cp:coreProperties>
</file>